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73" r:id="rId3"/>
    <p:sldId id="411" r:id="rId4"/>
    <p:sldId id="412" r:id="rId5"/>
    <p:sldId id="351" r:id="rId6"/>
    <p:sldId id="413" r:id="rId7"/>
    <p:sldId id="410" r:id="rId8"/>
    <p:sldId id="415" r:id="rId9"/>
    <p:sldId id="417" r:id="rId10"/>
    <p:sldId id="416" r:id="rId11"/>
    <p:sldId id="392" r:id="rId12"/>
    <p:sldId id="393" r:id="rId13"/>
    <p:sldId id="394" r:id="rId14"/>
    <p:sldId id="397" r:id="rId15"/>
    <p:sldId id="398" r:id="rId16"/>
    <p:sldId id="399" r:id="rId17"/>
    <p:sldId id="400" r:id="rId18"/>
    <p:sldId id="395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396" r:id="rId28"/>
    <p:sldId id="414" r:id="rId29"/>
    <p:sldId id="381" r:id="rId30"/>
    <p:sldId id="409" r:id="rId31"/>
    <p:sldId id="378" r:id="rId32"/>
    <p:sldId id="379" r:id="rId33"/>
    <p:sldId id="380" r:id="rId34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7"/>
      <p:bold r:id="rId38"/>
      <p:italic r:id="rId39"/>
      <p:boldItalic r:id="rId40"/>
    </p:embeddedFont>
    <p:embeddedFont>
      <p:font typeface="Dosis" panose="020B0604020202020204" charset="0"/>
      <p:regular r:id="rId41"/>
      <p:bold r:id="rId42"/>
    </p:embeddedFont>
    <p:embeddedFont>
      <p:font typeface="Sniglet" panose="020B0604020202020204" charset="0"/>
      <p:regular r:id="rId43"/>
    </p:embeddedFont>
    <p:embeddedFont>
      <p:font typeface="Brush Script MT" panose="03060802040406070304" pitchFamily="66" charset="0"/>
      <p:italic r:id="rId44"/>
    </p:embeddedFont>
    <p:embeddedFont>
      <p:font typeface="Bahnschrift Light Condensed" panose="020B0502040204020203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5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Steganography Using S-Tools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444081"/>
              </p:ext>
            </p:extLst>
          </p:nvPr>
        </p:nvGraphicFramePr>
        <p:xfrm>
          <a:off x="1402847" y="1379293"/>
          <a:ext cx="59436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772"/>
                <a:gridCol w="43178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Bit breakdown of a secret message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Original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Altered Pixel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r>
                        <a:rPr lang="en-US" baseline="0" dirty="0" smtClean="0"/>
                        <a:t> 11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Verify all the required files for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" y="884946"/>
            <a:ext cx="8282896" cy="1919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1" y="3316138"/>
            <a:ext cx="4276725" cy="971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52547" y="2422039"/>
            <a:ext cx="118411" cy="6381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goal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(embed) the text </a:t>
            </a:r>
            <a:r>
              <a:rPr lang="en-US" dirty="0"/>
              <a:t>file </a:t>
            </a:r>
            <a:r>
              <a:rPr lang="en-US" dirty="0" smtClean="0"/>
              <a:t>                      (company -secret.txt</a:t>
            </a:r>
            <a:r>
              <a:rPr lang="en-US" dirty="0"/>
              <a:t>) </a:t>
            </a:r>
            <a:r>
              <a:rPr lang="en-US" dirty="0" smtClean="0"/>
              <a:t>in the image.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57" y="477915"/>
            <a:ext cx="10668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57" y="2460329"/>
            <a:ext cx="1066800" cy="14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6" y="860610"/>
            <a:ext cx="3682199" cy="3674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11" y="860610"/>
            <a:ext cx="3602713" cy="36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3" y="800100"/>
            <a:ext cx="3597631" cy="3644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23" y="800101"/>
            <a:ext cx="3578526" cy="36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5" y="692523"/>
            <a:ext cx="3649385" cy="372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524"/>
            <a:ext cx="3704665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34" y="578224"/>
            <a:ext cx="4081028" cy="406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" y="578223"/>
            <a:ext cx="4085461" cy="40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the hidden file from an </a:t>
            </a:r>
            <a:r>
              <a:rPr lang="en-US" dirty="0"/>
              <a:t>i</a:t>
            </a:r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4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645459"/>
            <a:ext cx="3703902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7" y="645459"/>
            <a:ext cx="369274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Steganography in Graphics Files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0" y="779930"/>
            <a:ext cx="3429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779930"/>
            <a:ext cx="34436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1" y="645455"/>
            <a:ext cx="3899619" cy="384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9" y="672348"/>
            <a:ext cx="380020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846665"/>
            <a:ext cx="8229600" cy="138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4" y="2729114"/>
            <a:ext cx="36295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Difference between two image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74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53" y="275665"/>
            <a:ext cx="2631737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3" y="337779"/>
            <a:ext cx="6179613" cy="1120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2" y="1675281"/>
            <a:ext cx="6179613" cy="2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828431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73" y="468826"/>
            <a:ext cx="5070740" cy="40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DD5098ED-7DEE-1742-9E97-44DFC1789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xmlns="" id="{DD7A27CF-DBE4-A449-8C4F-3E6E7004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3729" y="1159322"/>
            <a:ext cx="5738394" cy="3610800"/>
          </a:xfrm>
        </p:spPr>
        <p:txBody>
          <a:bodyPr/>
          <a:lstStyle/>
          <a:p>
            <a:pPr eaLnBrk="1" hangingPunct="1"/>
            <a:r>
              <a:rPr lang="en-US" altLang="en-US" dirty="0"/>
              <a:t>Use steg tools to detect, decode, and record hidden data</a:t>
            </a:r>
          </a:p>
          <a:p>
            <a:pPr eaLnBrk="1" hangingPunct="1"/>
            <a:r>
              <a:rPr lang="en-US" altLang="en-US" dirty="0"/>
              <a:t>Detect variations of the graphic image</a:t>
            </a:r>
          </a:p>
          <a:p>
            <a:pPr lvl="1" eaLnBrk="1" hangingPunct="1"/>
            <a:r>
              <a:rPr lang="en-US" altLang="en-US" dirty="0"/>
              <a:t>When done correctly you cannot detect hidden data in most cases</a:t>
            </a:r>
          </a:p>
          <a:p>
            <a:pPr eaLnBrk="1" hangingPunct="1"/>
            <a:r>
              <a:rPr lang="en-US" altLang="en-US" dirty="0"/>
              <a:t>Check to see whether the file size, image quality, or file extensions have changed</a:t>
            </a:r>
          </a:p>
        </p:txBody>
      </p:sp>
      <p:sp>
        <p:nvSpPr>
          <p:cNvPr id="61445" name="Slide Number Placeholder 4">
            <a:extLst>
              <a:ext uri="{FF2B5EF4-FFF2-40B4-BE49-F238E27FC236}">
                <a16:creationId xmlns:a16="http://schemas.microsoft.com/office/drawing/2014/main" xmlns="" id="{DD0D4CF7-2C13-244E-ADE6-B6D19468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C87E79E-3C05-CE45-9710-DD2E7AE98B31}" type="slidenum">
              <a:rPr lang="en-US" altLang="en-US"/>
              <a:pPr eaLnBrk="1" hangingPunct="1"/>
              <a:t>28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09" y="161284"/>
            <a:ext cx="2396729" cy="2236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09" y="2490729"/>
            <a:ext cx="2078831" cy="2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http://paulbourke.net/dataformats/bitmaps/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definition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Steganography hides information inside </a:t>
            </a:r>
            <a:r>
              <a:rPr lang="en-US" dirty="0" smtClean="0"/>
              <a:t>another file</a:t>
            </a:r>
            <a:endParaRPr lang="en-US" dirty="0"/>
          </a:p>
          <a:p>
            <a:pPr lvl="1"/>
            <a:r>
              <a:rPr lang="en-US" dirty="0" smtClean="0"/>
              <a:t>Insertion </a:t>
            </a:r>
          </a:p>
          <a:p>
            <a:pPr lvl="1"/>
            <a:r>
              <a:rPr lang="en-US" dirty="0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3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99" y="1223632"/>
            <a:ext cx="6575194" cy="30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250512"/>
            <a:ext cx="6681575" cy="625353"/>
          </a:xfrm>
        </p:spPr>
        <p:txBody>
          <a:bodyPr/>
          <a:lstStyle/>
          <a:p>
            <a:r>
              <a:rPr lang="en-US" sz="2000" dirty="0"/>
              <a:t>Replaces bits of the host file with other bits of data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9" y="2017789"/>
            <a:ext cx="1443369" cy="2395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8" y="2017789"/>
            <a:ext cx="1474902" cy="2447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69" y="448049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Original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8338" y="4480497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Image with a secret file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625" y="2078606"/>
            <a:ext cx="5189794" cy="22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800" dirty="0" smtClean="0"/>
              <a:t>Often use BMP(bitmaps) image</a:t>
            </a:r>
          </a:p>
          <a:p>
            <a:r>
              <a:rPr lang="en-US" sz="2800" dirty="0" smtClean="0"/>
              <a:t>Replaces </a:t>
            </a:r>
            <a:r>
              <a:rPr lang="en-US" sz="2800" dirty="0"/>
              <a:t>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Substitution details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70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398987"/>
            <a:ext cx="4034877" cy="27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62" y="2352023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46" y="131568"/>
            <a:ext cx="1290932" cy="17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8" y="183871"/>
            <a:ext cx="2896838" cy="46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83" y="1980422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218</Words>
  <Application>Microsoft Office PowerPoint</Application>
  <PresentationFormat>On-screen Show (16:9)</PresentationFormat>
  <Paragraphs>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Adobe Devanagari</vt:lpstr>
      <vt:lpstr>Dosis</vt:lpstr>
      <vt:lpstr>Sniglet</vt:lpstr>
      <vt:lpstr>Times New Roman</vt:lpstr>
      <vt:lpstr>Brush Script MT</vt:lpstr>
      <vt:lpstr>Bahnschrift Light Condensed</vt:lpstr>
      <vt:lpstr>Friar template</vt:lpstr>
      <vt:lpstr>Steganography Using S-Tools</vt:lpstr>
      <vt:lpstr>Understanding Steganography in Graphics Files </vt:lpstr>
      <vt:lpstr>Steganography definition</vt:lpstr>
      <vt:lpstr>Insertion </vt:lpstr>
      <vt:lpstr>Substitution</vt:lpstr>
      <vt:lpstr>Substitution</vt:lpstr>
      <vt:lpstr>Substitution details</vt:lpstr>
      <vt:lpstr>Bitmaps</vt:lpstr>
      <vt:lpstr>PowerPoint Presentation</vt:lpstr>
      <vt:lpstr>PowerPoint Presentation</vt:lpstr>
      <vt:lpstr>Verify all the required files for the lab</vt:lpstr>
      <vt:lpstr>PowerPoint Presentation</vt:lpstr>
      <vt:lpstr>The lab goal</vt:lpstr>
      <vt:lpstr>PowerPoint Presentation</vt:lpstr>
      <vt:lpstr>PowerPoint Presentation</vt:lpstr>
      <vt:lpstr>PowerPoint Presentation</vt:lpstr>
      <vt:lpstr>PowerPoint Presentation</vt:lpstr>
      <vt:lpstr>Extract the hidden file from an image</vt:lpstr>
      <vt:lpstr>PowerPoint Presentation</vt:lpstr>
      <vt:lpstr>PowerPoint Presentation</vt:lpstr>
      <vt:lpstr>PowerPoint Presentation</vt:lpstr>
      <vt:lpstr>PowerPoint Presentation</vt:lpstr>
      <vt:lpstr>Difference between two image files</vt:lpstr>
      <vt:lpstr>PowerPoint Presentation</vt:lpstr>
      <vt:lpstr>PowerPoint Presentation</vt:lpstr>
      <vt:lpstr>PowerPoint Presentation</vt:lpstr>
      <vt:lpstr>PowerPoint Presentation</vt:lpstr>
      <vt:lpstr>Summary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182</cp:revision>
  <dcterms:modified xsi:type="dcterms:W3CDTF">2018-11-28T16:19:38Z</dcterms:modified>
</cp:coreProperties>
</file>